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827414-AD43-8B1F-BF57-5950DDEDA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5" y="1298447"/>
            <a:ext cx="8668987" cy="4651091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Gabriola" panose="04040605051002020D02" pitchFamily="82" charset="0"/>
              </a:rPr>
              <a:t>MAKE-A-WISH STARS SALE</a:t>
            </a:r>
            <a:br>
              <a:rPr lang="en-US" sz="6600" b="1" dirty="0">
                <a:latin typeface="Gabriola" panose="04040605051002020D02" pitchFamily="82" charset="0"/>
              </a:rPr>
            </a:br>
            <a:r>
              <a:rPr lang="en-US" sz="6600" b="1" dirty="0">
                <a:latin typeface="Gabriola" panose="04040605051002020D02" pitchFamily="82" charset="0"/>
              </a:rPr>
              <a:t/>
            </a:r>
            <a:br>
              <a:rPr lang="en-US" sz="6600" b="1" dirty="0">
                <a:latin typeface="Gabriola" panose="04040605051002020D02" pitchFamily="82" charset="0"/>
              </a:rPr>
            </a:br>
            <a:r>
              <a:rPr lang="en-US" sz="4800" b="1" dirty="0">
                <a:latin typeface="Gabriola" panose="04040605051002020D02" pitchFamily="82" charset="0"/>
              </a:rPr>
              <a:t>SERVICE AS ACTION DECEMBER 2022</a:t>
            </a:r>
            <a:endParaRPr lang="el-GR" sz="4800" b="1" dirty="0">
              <a:latin typeface="Gabriola" panose="04040605051002020D02" pitchFamily="82" charset="0"/>
            </a:endParaRPr>
          </a:p>
        </p:txBody>
      </p:sp>
      <p:pic>
        <p:nvPicPr>
          <p:cNvPr id="1028" name="Picture 4" descr="Make A Wish (Κάνε Μια Ευχή Ελλάδος)">
            <a:extLst>
              <a:ext uri="{FF2B5EF4-FFF2-40B4-BE49-F238E27FC236}">
                <a16:creationId xmlns:a16="http://schemas.microsoft.com/office/drawing/2014/main" id="{BB9E8195-6972-1EB7-9285-01126C65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41" y="2240602"/>
            <a:ext cx="2286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A112CFF7-B018-7D5C-799A-93B21ED17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r="-2" b="36675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B2424823-B7DC-9ABE-6BCA-1CA7AF2E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E4179B34-AAAB-CBD0-C74F-5E604BA42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5" r="-2" b="12439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1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Rectangle 3106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010BEDF1-B886-AA9B-ABED-8F9D69944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r="13961" b="-1"/>
          <a:stretch/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FFB11EAF-8668-2830-8023-6B86BC5CA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r="-1" b="3518"/>
          <a:stretch/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228D6175-CAC0-835C-0296-65DD856AF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23542" b="-1"/>
          <a:stretch/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9" name="Rectangle 3108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6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8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4110" name="Rectangle 4109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6" name="Rectangle 4110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E0B90F9D-2587-5DE2-BDEC-48A46CA1B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b="5825"/>
          <a:stretch/>
        </p:blipFill>
        <p:spPr bwMode="auto">
          <a:xfrm>
            <a:off x="706568" y="1495598"/>
            <a:ext cx="3209544" cy="35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8" name="Group 4112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4114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F767191D-D507-E576-D146-582F4AF43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r="2" b="18262"/>
          <a:stretch/>
        </p:blipFill>
        <p:spPr bwMode="auto">
          <a:xfrm>
            <a:off x="4487333" y="1812671"/>
            <a:ext cx="3209544" cy="29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6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4118" name="Rectangle 4117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4118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0AD2D71C-F186-579B-246C-D730AC67F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4" r="1" b="1"/>
          <a:stretch/>
        </p:blipFill>
        <p:spPr bwMode="auto">
          <a:xfrm>
            <a:off x="8275887" y="1811637"/>
            <a:ext cx="3209544" cy="29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54369"/>
      </p:ext>
    </p:extLst>
  </p:cSld>
  <p:clrMapOvr>
    <a:masterClrMapping/>
  </p:clrMapOvr>
</p:sld>
</file>

<file path=ppt/theme/theme1.xml><?xml version="1.0" encoding="utf-8"?>
<a:theme xmlns:a="http://schemas.openxmlformats.org/drawingml/2006/main" name="Πλαίσιο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TM03457475[[fn=Πλαίσιο]]</Template>
  <TotalTime>16</TotalTime>
  <Words>10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Corbel</vt:lpstr>
      <vt:lpstr>Gabriola</vt:lpstr>
      <vt:lpstr>Wingdings 2</vt:lpstr>
      <vt:lpstr>Πλαίσιο</vt:lpstr>
      <vt:lpstr>MAKE-A-WISH STARS SALE  SERVICE AS ACTION DECEMBER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MAKE-A-WISH STARS SALE  SERVICE AS ACTION DECEMBER 2022</dc:title>
  <dc:creator>Kefallinou Loukia</dc:creator>
  <cp:lastModifiedBy>vsiori</cp:lastModifiedBy>
  <cp:revision>1</cp:revision>
  <dcterms:created xsi:type="dcterms:W3CDTF">2022-12-16T15:15:00Z</dcterms:created>
  <dcterms:modified xsi:type="dcterms:W3CDTF">2022-12-22T09:35:02Z</dcterms:modified>
</cp:coreProperties>
</file>